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notesMasterIdLst>
    <p:notesMasterId r:id="rId4"/>
  </p:notesMasterIdLst>
  <p:sldIdLst>
    <p:sldId id="276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22978"/>
    <a:srgbClr val="4F6228"/>
    <a:srgbClr val="8BBD6C"/>
    <a:srgbClr val="643E5F"/>
    <a:srgbClr val="FFFFFF"/>
    <a:srgbClr val="6600FF"/>
    <a:srgbClr val="FFE88A"/>
    <a:srgbClr val="FF1778"/>
    <a:srgbClr val="7D63BD"/>
    <a:srgbClr val="6B39E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037" autoAdjust="0"/>
    <p:restoredTop sz="87296" autoAdjust="0"/>
  </p:normalViewPr>
  <p:slideViewPr>
    <p:cSldViewPr snapToGrid="0">
      <p:cViewPr varScale="1">
        <p:scale>
          <a:sx n="44" d="100"/>
          <a:sy n="44" d="100"/>
        </p:scale>
        <p:origin x="72" y="48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>
      <p:cViewPr varScale="1">
        <p:scale>
          <a:sx n="88" d="100"/>
          <a:sy n="88" d="100"/>
        </p:scale>
        <p:origin x="3822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1.xml"/><Relationship Id="rId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711239-62A9-4E23-8A1C-E3AB3920D662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D58CE9-2B46-48E9-9A3A-D72D4E1BE2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195563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0D58CE9-2B46-48E9-9A3A-D72D4E1BE28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2949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0917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032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70224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89853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44462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094438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77273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482426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332073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981648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85777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27092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0538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57341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1049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39212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4892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1859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87711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60731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24091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1"/>
            <a:ext cx="381000" cy="285082"/>
          </a:xfrm>
          <a:prstGeom prst="rect">
            <a:avLst/>
          </a:prstGeom>
        </p:spPr>
        <p:txBody>
          <a:bodyPr/>
          <a:lstStyle/>
          <a:p>
            <a:fld id="{48262975-BD4F-4ABA-BA6B-E5FB8AFCA58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597568" cy="45719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1"/>
            <a:ext cx="196516" cy="92576"/>
          </a:xfrm>
          <a:prstGeom prst="rect">
            <a:avLst/>
          </a:prstGeom>
        </p:spPr>
        <p:txBody>
          <a:bodyPr/>
          <a:lstStyle/>
          <a:p>
            <a:fld id="{DAFAEE02-3A5D-46C6-AC93-08B8F2CC270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38640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50553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Verdana" panose="020B0604030504040204" pitchFamily="34" charset="0"/>
          <a:ea typeface="Verdana" panose="020B0604030504040204" pitchFamily="34" charset="0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2970713-D2E9-488F-9B78-A9D02B7A4FB5}" type="datetimeFigureOut">
              <a:rPr lang="en-US" smtClean="0"/>
              <a:t>4/14/2020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2C3FA6-1705-4236-9E0B-51A5E08346C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2461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3"/>
          <a:stretch>
            <a:fillRect/>
          </a:stretch>
        </p:blipFill>
        <p:spPr>
          <a:xfrm>
            <a:off x="7582649" y="0"/>
            <a:ext cx="4392809" cy="6817641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478968" y="815962"/>
            <a:ext cx="594668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dirty="0" smtClean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Welcome back!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1478968" y="2583426"/>
            <a:ext cx="635338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Use draw tools to show us where you are on the map! </a:t>
            </a:r>
          </a:p>
          <a:p>
            <a:endParaRPr lang="en-US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  <a:p>
            <a:r>
              <a:rPr lang="en-US" sz="2400" dirty="0" smtClean="0">
                <a:solidFill>
                  <a:srgbClr val="4F6228"/>
                </a:solidFill>
                <a:latin typeface="Verdana" panose="020B0604030504040204" pitchFamily="34" charset="0"/>
                <a:ea typeface="Verdana" panose="020B0604030504040204" pitchFamily="34" charset="0"/>
              </a:rPr>
              <a:t>Also, share a tradition or a fun fact about yourself in the chat box!</a:t>
            </a:r>
            <a:endParaRPr lang="en-US" sz="2400" dirty="0">
              <a:solidFill>
                <a:srgbClr val="4F6228"/>
              </a:solidFill>
              <a:latin typeface="Verdana" panose="020B0604030504040204" pitchFamily="34" charset="0"/>
              <a:ea typeface="Verdan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459801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3000</TotalTime>
  <Words>33</Words>
  <Application>Microsoft Office PowerPoint</Application>
  <PresentationFormat>Widescreen</PresentationFormat>
  <Paragraphs>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Verdana</vt:lpstr>
      <vt:lpstr>Office Theme</vt:lpstr>
      <vt:lpstr>Custom Design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Audra Warren</dc:creator>
  <cp:lastModifiedBy>Heather Marsters</cp:lastModifiedBy>
  <cp:revision>140</cp:revision>
  <dcterms:created xsi:type="dcterms:W3CDTF">2019-09-10T18:10:36Z</dcterms:created>
  <dcterms:modified xsi:type="dcterms:W3CDTF">2020-04-14T10:29:19Z</dcterms:modified>
</cp:coreProperties>
</file>